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65" d="100"/>
          <a:sy n="65" d="100"/>
        </p:scale>
        <p:origin x="51" y="10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2/18/2020 6:16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3181</Words>
  <Application>Microsoft Office PowerPoint</Application>
  <PresentationFormat>Widescreen</PresentationFormat>
  <Paragraphs>250</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2020-02-18T23:22:05Z</dcterms:modified>
</cp:coreProperties>
</file>